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7" r:id="rId13"/>
    <p:sldId id="282" r:id="rId14"/>
    <p:sldId id="268" r:id="rId15"/>
    <p:sldId id="270" r:id="rId16"/>
    <p:sldId id="271" r:id="rId17"/>
    <p:sldId id="272" r:id="rId18"/>
    <p:sldId id="273" r:id="rId19"/>
    <p:sldId id="276" r:id="rId20"/>
    <p:sldId id="275" r:id="rId21"/>
    <p:sldId id="274" r:id="rId22"/>
    <p:sldId id="267" r:id="rId23"/>
    <p:sldId id="269" r:id="rId24"/>
    <p:sldId id="281" r:id="rId25"/>
    <p:sldId id="283" r:id="rId26"/>
    <p:sldId id="280" r:id="rId27"/>
    <p:sldId id="284" r:id="rId28"/>
    <p:sldId id="278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09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84498BE-B191-4BF6-B902-99F64304EB09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D7CE856-1C23-4B06-9E18-C5D9AA872C0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498BE-B191-4BF6-B902-99F64304EB09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E856-1C23-4B06-9E18-C5D9AA872C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498BE-B191-4BF6-B902-99F64304EB09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E856-1C23-4B06-9E18-C5D9AA872C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84498BE-B191-4BF6-B902-99F64304EB09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D7CE856-1C23-4B06-9E18-C5D9AA872C0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84498BE-B191-4BF6-B902-99F64304EB09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D7CE856-1C23-4B06-9E18-C5D9AA872C0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498BE-B191-4BF6-B902-99F64304EB09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E856-1C23-4B06-9E18-C5D9AA872C0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498BE-B191-4BF6-B902-99F64304EB09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E856-1C23-4B06-9E18-C5D9AA872C0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84498BE-B191-4BF6-B902-99F64304EB09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D7CE856-1C23-4B06-9E18-C5D9AA872C0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498BE-B191-4BF6-B902-99F64304EB09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E856-1C23-4B06-9E18-C5D9AA872C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84498BE-B191-4BF6-B902-99F64304EB09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D7CE856-1C23-4B06-9E18-C5D9AA872C0F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84498BE-B191-4BF6-B902-99F64304EB09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D7CE856-1C23-4B06-9E18-C5D9AA872C0F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84498BE-B191-4BF6-B902-99F64304EB09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D7CE856-1C23-4B06-9E18-C5D9AA872C0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6000" dirty="0" smtClean="0"/>
              <a:t>Гагаринский урок - 2020</a:t>
            </a: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/>
              <a:t>Конкурс рисунков </a:t>
            </a:r>
          </a:p>
          <a:p>
            <a:pPr algn="ctr"/>
            <a:r>
              <a:rPr lang="ru-RU" sz="3600" dirty="0" smtClean="0"/>
              <a:t>«Космос – это мы»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79868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94122"/>
          </a:xfrm>
        </p:spPr>
        <p:txBody>
          <a:bodyPr/>
          <a:lstStyle/>
          <a:p>
            <a:r>
              <a:rPr lang="ru-RU" dirty="0" smtClean="0"/>
              <a:t>Калмыков Денис, 2 класс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1560" y="1412776"/>
            <a:ext cx="7649029" cy="5268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951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Аббязова</a:t>
            </a:r>
            <a:r>
              <a:rPr lang="ru-RU" dirty="0" smtClean="0"/>
              <a:t> </a:t>
            </a:r>
            <a:r>
              <a:rPr lang="ru-RU" dirty="0" err="1" smtClean="0"/>
              <a:t>Люция</a:t>
            </a:r>
            <a:r>
              <a:rPr lang="ru-RU" dirty="0" smtClean="0"/>
              <a:t>, 3 класс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095" r="13214"/>
          <a:stretch/>
        </p:blipFill>
        <p:spPr bwMode="auto">
          <a:xfrm>
            <a:off x="539552" y="1525071"/>
            <a:ext cx="7582655" cy="5355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2175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Жилкина</a:t>
            </a:r>
            <a:r>
              <a:rPr lang="ru-RU" dirty="0" smtClean="0"/>
              <a:t> Ульяна,3 класс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36284" y="1415142"/>
            <a:ext cx="7597169" cy="5442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7467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Матвеев Егор, 3 класс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700" t="3891" r="19581" b="5637"/>
          <a:stretch/>
        </p:blipFill>
        <p:spPr bwMode="auto">
          <a:xfrm>
            <a:off x="755576" y="1772816"/>
            <a:ext cx="7272808" cy="4937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537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Замалеева</a:t>
            </a:r>
            <a:r>
              <a:rPr lang="ru-RU" dirty="0" smtClean="0"/>
              <a:t> </a:t>
            </a:r>
            <a:r>
              <a:rPr lang="ru-RU" dirty="0" err="1" smtClean="0"/>
              <a:t>Дарина</a:t>
            </a:r>
            <a:r>
              <a:rPr lang="ru-RU" dirty="0" smtClean="0"/>
              <a:t>, 4 класс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600" y="1628800"/>
            <a:ext cx="6636327" cy="4977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9862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Кукуль</a:t>
            </a:r>
            <a:r>
              <a:rPr lang="ru-RU" dirty="0" smtClean="0"/>
              <a:t> Софья,4 класс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3250" y="1412776"/>
            <a:ext cx="7692008" cy="5297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6149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Чернова Лиза, 4 класс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91680" y="1484784"/>
            <a:ext cx="5544616" cy="5062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7314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4048" y="260648"/>
            <a:ext cx="3208784" cy="3802434"/>
          </a:xfrm>
        </p:spPr>
        <p:txBody>
          <a:bodyPr/>
          <a:lstStyle/>
          <a:p>
            <a:r>
              <a:rPr lang="ru-RU" dirty="0" smtClean="0"/>
              <a:t>Нуреева Софья, </a:t>
            </a:r>
            <a:br>
              <a:rPr lang="ru-RU" dirty="0" smtClean="0"/>
            </a:br>
            <a:r>
              <a:rPr lang="ru-RU" dirty="0" smtClean="0"/>
              <a:t>4 класс</a:t>
            </a:r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4608512" cy="6680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78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66396" y="274638"/>
            <a:ext cx="1882068" cy="2218258"/>
          </a:xfrm>
        </p:spPr>
        <p:txBody>
          <a:bodyPr/>
          <a:lstStyle/>
          <a:p>
            <a:r>
              <a:rPr lang="ru-RU" dirty="0" smtClean="0"/>
              <a:t>Нуреева Софья,</a:t>
            </a:r>
            <a:br>
              <a:rPr lang="ru-RU" dirty="0" smtClean="0"/>
            </a:br>
            <a:r>
              <a:rPr lang="ru-RU" dirty="0" smtClean="0"/>
              <a:t> 4 класс</a:t>
            </a:r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470457"/>
            <a:ext cx="6398852" cy="6000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065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Блинкова Элина, 4 класс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624" y="1556792"/>
            <a:ext cx="6732240" cy="5049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5170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Афанасьева Катя, 1 класс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5" y="1441944"/>
            <a:ext cx="7344816" cy="5204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5039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Нуреева Софья, 4 класс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1484784"/>
            <a:ext cx="7499902" cy="5195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237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/>
          <a:lstStyle/>
          <a:p>
            <a:r>
              <a:rPr lang="ru-RU" dirty="0" smtClean="0"/>
              <a:t>Нуреева Софья, 4 класс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1196752"/>
            <a:ext cx="7416824" cy="553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2521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Филиппова Ксюша, 5 класс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1556792"/>
            <a:ext cx="7639538" cy="4776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3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Петрова Настя, 5 класс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9592" y="1554122"/>
            <a:ext cx="7056784" cy="4992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463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2120" y="116632"/>
            <a:ext cx="2736304" cy="1143000"/>
          </a:xfrm>
        </p:spPr>
        <p:txBody>
          <a:bodyPr>
            <a:normAutofit/>
          </a:bodyPr>
          <a:lstStyle/>
          <a:p>
            <a:r>
              <a:rPr lang="ru-RU" dirty="0" err="1" smtClean="0"/>
              <a:t>Шляпченков</a:t>
            </a:r>
            <a:r>
              <a:rPr lang="ru-RU" dirty="0" smtClean="0"/>
              <a:t> Гера, 5 класс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9512" y="260648"/>
            <a:ext cx="5363728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6180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/>
          <a:lstStyle/>
          <a:p>
            <a:r>
              <a:rPr lang="ru-RU" dirty="0" smtClean="0"/>
              <a:t>Гущина Ангелина,6 класс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1340768"/>
            <a:ext cx="7115944" cy="5336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7281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8064" y="274638"/>
            <a:ext cx="3312368" cy="2578298"/>
          </a:xfrm>
        </p:spPr>
        <p:txBody>
          <a:bodyPr>
            <a:normAutofit/>
          </a:bodyPr>
          <a:lstStyle/>
          <a:p>
            <a:r>
              <a:rPr lang="ru-RU" dirty="0" smtClean="0"/>
              <a:t>Гущина</a:t>
            </a:r>
            <a:br>
              <a:rPr lang="ru-RU" dirty="0" smtClean="0"/>
            </a:br>
            <a:r>
              <a:rPr lang="ru-RU" dirty="0" smtClean="0"/>
              <a:t> Карина, </a:t>
            </a:r>
            <a:br>
              <a:rPr lang="ru-RU" dirty="0" smtClean="0"/>
            </a:br>
            <a:r>
              <a:rPr lang="ru-RU" dirty="0" smtClean="0"/>
              <a:t>7 класс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4608085" cy="6453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832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5376" y="274638"/>
            <a:ext cx="2317104" cy="1426170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Куртымова</a:t>
            </a:r>
            <a:r>
              <a:rPr lang="ru-RU" dirty="0" smtClean="0"/>
              <a:t> Варя, 7 класс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213544"/>
            <a:ext cx="6467872" cy="617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41859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/>
          <a:lstStyle/>
          <a:p>
            <a:r>
              <a:rPr lang="ru-RU" dirty="0" err="1" smtClean="0"/>
              <a:t>Жилкина</a:t>
            </a:r>
            <a:r>
              <a:rPr lang="ru-RU" dirty="0" smtClean="0"/>
              <a:t> Настя, 8 класс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1560" y="1340768"/>
            <a:ext cx="7256310" cy="5268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022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Фаезрахманова</a:t>
            </a:r>
            <a:r>
              <a:rPr lang="ru-RU" dirty="0" smtClean="0"/>
              <a:t> Алина, 1 класс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8472" y="1511406"/>
            <a:ext cx="7128792" cy="5346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312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Прохорова Вика, 1 класс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14400" y="1700808"/>
            <a:ext cx="73152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7407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Галимуллина</a:t>
            </a:r>
            <a:r>
              <a:rPr lang="ru-RU" dirty="0" smtClean="0"/>
              <a:t> Азалия, 1 класс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5576" y="1556792"/>
            <a:ext cx="7200800" cy="5166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6407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7467600" cy="922114"/>
          </a:xfrm>
        </p:spPr>
        <p:txBody>
          <a:bodyPr/>
          <a:lstStyle/>
          <a:p>
            <a:r>
              <a:rPr lang="ru-RU" dirty="0" err="1" smtClean="0"/>
              <a:t>Аббязов</a:t>
            </a:r>
            <a:r>
              <a:rPr lang="ru-RU" dirty="0" smtClean="0"/>
              <a:t> Айрат, 1 класс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380" r="16548"/>
          <a:stretch/>
        </p:blipFill>
        <p:spPr bwMode="auto">
          <a:xfrm>
            <a:off x="251520" y="1352531"/>
            <a:ext cx="8352928" cy="5327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316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Тимохина Полина, 2 класс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464375"/>
            <a:ext cx="8268072" cy="539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931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Морозов Егор, 2 класс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11" r="5288"/>
          <a:stretch/>
        </p:blipFill>
        <p:spPr bwMode="auto">
          <a:xfrm>
            <a:off x="220479" y="1556792"/>
            <a:ext cx="8617528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753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Лещёв</a:t>
            </a:r>
            <a:r>
              <a:rPr lang="ru-RU" dirty="0" smtClean="0"/>
              <a:t> Артем, 2 класс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730"/>
          <a:stretch/>
        </p:blipFill>
        <p:spPr bwMode="auto">
          <a:xfrm>
            <a:off x="467544" y="1844824"/>
            <a:ext cx="7754366" cy="4496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0126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91</TotalTime>
  <Words>133</Words>
  <Application>Microsoft Office PowerPoint</Application>
  <PresentationFormat>Экран (4:3)</PresentationFormat>
  <Paragraphs>30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2" baseType="lpstr">
      <vt:lpstr>Century Schoolbook</vt:lpstr>
      <vt:lpstr>Wingdings</vt:lpstr>
      <vt:lpstr>Wingdings 2</vt:lpstr>
      <vt:lpstr>Эркер</vt:lpstr>
      <vt:lpstr>Гагаринский урок - 2020</vt:lpstr>
      <vt:lpstr>Афанасьева Катя, 1 класс</vt:lpstr>
      <vt:lpstr>Фаезрахманова Алина, 1 класс</vt:lpstr>
      <vt:lpstr>Прохорова Вика, 1 класс</vt:lpstr>
      <vt:lpstr>Галимуллина Азалия, 1 класс</vt:lpstr>
      <vt:lpstr>Аббязов Айрат, 1 класс</vt:lpstr>
      <vt:lpstr>Тимохина Полина, 2 класс</vt:lpstr>
      <vt:lpstr>Морозов Егор, 2 класс</vt:lpstr>
      <vt:lpstr>Лещёв Артем, 2 класс</vt:lpstr>
      <vt:lpstr>Калмыков Денис, 2 класс</vt:lpstr>
      <vt:lpstr>Аббязова Люция, 3 класс</vt:lpstr>
      <vt:lpstr>Жилкина Ульяна,3 класс</vt:lpstr>
      <vt:lpstr>Матвеев Егор, 3 класс</vt:lpstr>
      <vt:lpstr>Замалеева Дарина, 4 класс</vt:lpstr>
      <vt:lpstr>Кукуль Софья,4 класс</vt:lpstr>
      <vt:lpstr>Чернова Лиза, 4 класс</vt:lpstr>
      <vt:lpstr>Нуреева Софья,  4 класс</vt:lpstr>
      <vt:lpstr>Нуреева Софья,  4 класс</vt:lpstr>
      <vt:lpstr>Блинкова Элина, 4 класс</vt:lpstr>
      <vt:lpstr>Нуреева Софья, 4 класс</vt:lpstr>
      <vt:lpstr>Нуреева Софья, 4 класс</vt:lpstr>
      <vt:lpstr>Филиппова Ксюша, 5 класс</vt:lpstr>
      <vt:lpstr>Петрова Настя, 5 класс</vt:lpstr>
      <vt:lpstr>Шляпченков Гера, 5 класс </vt:lpstr>
      <vt:lpstr>Гущина Ангелина,6 класс</vt:lpstr>
      <vt:lpstr>Гущина  Карина,  7 класс</vt:lpstr>
      <vt:lpstr>Куртымова Варя, 7 класс</vt:lpstr>
      <vt:lpstr>Жилкина Настя, 8 класс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Гагаринский урок - 2020</dc:title>
  <dc:creator>Елена Вениаминовна</dc:creator>
  <cp:lastModifiedBy>Александр</cp:lastModifiedBy>
  <cp:revision>10</cp:revision>
  <dcterms:created xsi:type="dcterms:W3CDTF">2020-04-08T16:10:17Z</dcterms:created>
  <dcterms:modified xsi:type="dcterms:W3CDTF">2020-04-09T18:12:01Z</dcterms:modified>
</cp:coreProperties>
</file>